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12/12/2022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12/12/2022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12/12/2022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12/12/2022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12/12/2022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12/12/2022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12/12/2022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12/12/2022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12/12/2022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OCTUBRE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OCTUBRE 2022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076BC0-AFC5-4FB0-8B57-218F2A12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87" y="1558230"/>
            <a:ext cx="7504025" cy="452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4C78B7-8C8C-4278-AA84-6CF690BA1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4" y="1579833"/>
            <a:ext cx="8568691" cy="45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E6686E-3722-4B38-A682-80A645AA8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7" y="1579834"/>
            <a:ext cx="8419306" cy="449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158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21661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OCTUBRE 2022</dc:title>
  <dc:creator>CAMILO</dc:creator>
  <cp:lastModifiedBy>Juan David Dominguez Arrieta</cp:lastModifiedBy>
  <cp:revision>476</cp:revision>
  <cp:lastPrinted>2016-11-09T21:48:51Z</cp:lastPrinted>
  <dcterms:created xsi:type="dcterms:W3CDTF">2015-08-10T15:28:24Z</dcterms:created>
  <dcterms:modified xsi:type="dcterms:W3CDTF">2022-12-12T16:42:25Z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